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89" r:id="rId3"/>
    <p:sldId id="290" r:id="rId4"/>
    <p:sldId id="273" r:id="rId5"/>
    <p:sldId id="277" r:id="rId6"/>
    <p:sldId id="278" r:id="rId7"/>
    <p:sldId id="270" r:id="rId8"/>
    <p:sldId id="279" r:id="rId9"/>
    <p:sldId id="292" r:id="rId10"/>
    <p:sldId id="280" r:id="rId11"/>
    <p:sldId id="281" r:id="rId12"/>
    <p:sldId id="282" r:id="rId13"/>
    <p:sldId id="284" r:id="rId14"/>
    <p:sldId id="288" r:id="rId15"/>
    <p:sldId id="285" r:id="rId16"/>
    <p:sldId id="286" r:id="rId17"/>
    <p:sldId id="287" r:id="rId18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2" autoAdjust="0"/>
    <p:restoredTop sz="96695" autoAdjust="0"/>
  </p:normalViewPr>
  <p:slideViewPr>
    <p:cSldViewPr>
      <p:cViewPr>
        <p:scale>
          <a:sx n="90" d="100"/>
          <a:sy n="90" d="100"/>
        </p:scale>
        <p:origin x="-1085" y="1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F2225-4C11-4797-8765-0ED732C840A8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B2FBF-A2BF-4427-BAB3-3A06C4285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9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B2FBF-A2BF-4427-BAB3-3A06C4285A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8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bty\Desktop\새 폴더 (6)\Screenshot_2015-07-10-21-11-5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69" y="1063505"/>
            <a:ext cx="3118847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182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다이어리 시작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다이어리 시작하는 사람의 정보를 </a:t>
                      </a:r>
                      <a:r>
                        <a:rPr lang="ko-KR" altLang="en-US" sz="1200" b="1" dirty="0" err="1" smtClean="0"/>
                        <a:t>입력받는다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68718"/>
              </p:ext>
            </p:extLst>
          </p:nvPr>
        </p:nvGraphicFramePr>
        <p:xfrm>
          <a:off x="5652120" y="764704"/>
          <a:ext cx="3168352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8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이름과 비밀번호를 입력하고 등록을 신청한다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939651" y="48691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2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bty\Desktop\새 폴더 (6)\Screenshot_2015-07-10-21-15-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87" y="1081997"/>
            <a:ext cx="2838816" cy="504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5755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이웃 가족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이웃 가족과 관련된</a:t>
                      </a:r>
                      <a:r>
                        <a:rPr lang="ko-KR" altLang="en-US" sz="1200" b="1" baseline="0" dirty="0" smtClean="0"/>
                        <a:t> 서비스를 이용할 수 있다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673901"/>
              </p:ext>
            </p:extLst>
          </p:nvPr>
        </p:nvGraphicFramePr>
        <p:xfrm>
          <a:off x="5652120" y="908720"/>
          <a:ext cx="3168352" cy="2673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 알림 센터 페이지로 이동한다</a:t>
                      </a:r>
                      <a:r>
                        <a:rPr lang="en-US" altLang="ko-KR" sz="1400" dirty="0" smtClean="0"/>
                        <a:t>.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클릭할 시 이웃 가족을 추가하는 페이지로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클릭할 시 사용자 가족과 이웃 가족 관계의 가족들 목록을 보여주는 페이지로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64382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50824" y="20608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23928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6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bty\Desktop\새 폴더 (6)\Screenshot_2015-07-10-21-15-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06" y="1124744"/>
            <a:ext cx="2997333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0116"/>
              </p:ext>
            </p:extLst>
          </p:nvPr>
        </p:nvGraphicFramePr>
        <p:xfrm>
          <a:off x="467544" y="332656"/>
          <a:ext cx="8424936" cy="60486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6234"/>
                <a:gridCol w="1787644"/>
                <a:gridCol w="1290541"/>
                <a:gridCol w="3240517"/>
              </a:tblGrid>
              <a:tr h="472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err="1" smtClean="0"/>
                        <a:t>알림센터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이웃 가족의 연락 혹은 공지사항을 확인할 수 있다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이웃가족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405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311797"/>
              </p:ext>
            </p:extLst>
          </p:nvPr>
        </p:nvGraphicFramePr>
        <p:xfrm>
          <a:off x="5652120" y="908720"/>
          <a:ext cx="3168352" cy="2673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공지사항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이웃가족과의 알림 메시지 등을 보여준다 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클릭 시 상세 내용을 확인할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알림 화면으로 이동할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이웃가족 추가 페이지로 이동할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66531" y="171532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07704" y="54452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19756" y="54452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6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bty\Desktop\새 폴더 (6)\Screenshot_2015-07-10-21-15-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14" y="1027832"/>
            <a:ext cx="3102170" cy="551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82414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이웃가족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이웃가족을 추가할 수 있다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이웃가족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969158"/>
              </p:ext>
            </p:extLst>
          </p:nvPr>
        </p:nvGraphicFramePr>
        <p:xfrm>
          <a:off x="5652120" y="908720"/>
          <a:ext cx="3168352" cy="2983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 smtClean="0"/>
                        <a:t>클릭시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이웃 가족을 맺고 싶은 가족 구성원을</a:t>
                      </a:r>
                      <a:endParaRPr lang="en-US" altLang="ko-KR" sz="1400" dirty="0" smtClean="0"/>
                    </a:p>
                    <a:p>
                      <a:r>
                        <a:rPr lang="ko-KR" altLang="en-US" sz="1400" dirty="0" smtClean="0"/>
                        <a:t>사용자의 연락처로부터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선택하게 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이웃가족을 맺을 사람에게 문자를 보낼 수 있는 화면으로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3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이웃가족을 맺을 사람에게 </a:t>
                      </a:r>
                      <a:r>
                        <a:rPr lang="ko-KR" altLang="en-US" sz="1400" dirty="0" err="1" smtClean="0"/>
                        <a:t>카톡을</a:t>
                      </a:r>
                      <a:r>
                        <a:rPr lang="ko-KR" altLang="en-US" sz="1400" dirty="0" smtClean="0"/>
                        <a:t> 보낼 수 있는 화면으로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864640" y="372870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57531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72000" y="35010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bty\Desktop\새 폴더 (6)\Screenshot_2015-07-12-00-08-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4206207"/>
            <a:ext cx="1193456" cy="212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1763688" y="2708920"/>
            <a:ext cx="3528392" cy="2160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4139952" y="4077072"/>
            <a:ext cx="504056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2051720" y="4077072"/>
            <a:ext cx="277230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6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bty\Desktop\새 폴더 (6)\Screenshot_2015-07-10-21-15-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83" y="1280430"/>
            <a:ext cx="2916324" cy="51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867027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프로필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 가족의 정보를 확인하고 </a:t>
                      </a:r>
                      <a:endParaRPr lang="en-US" altLang="ko-KR" sz="1200" b="1" dirty="0" smtClean="0"/>
                    </a:p>
                    <a:p>
                      <a:pPr algn="ctr" latinLnBrk="1"/>
                      <a:r>
                        <a:rPr lang="ko-KR" altLang="en-US" sz="1200" b="1" dirty="0" smtClean="0"/>
                        <a:t>수정할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731216"/>
              </p:ext>
            </p:extLst>
          </p:nvPr>
        </p:nvGraphicFramePr>
        <p:xfrm>
          <a:off x="5652120" y="836712"/>
          <a:ext cx="3168352" cy="3994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64807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 시 사용자 가족의 가족관계도</a:t>
                      </a:r>
                      <a:r>
                        <a:rPr lang="ko-KR" altLang="en-US" sz="1400" baseline="0" dirty="0" smtClean="0"/>
                        <a:t> 수정</a:t>
                      </a:r>
                      <a:r>
                        <a:rPr lang="en-US" altLang="ko-KR" sz="1400" baseline="0" dirty="0" smtClean="0"/>
                        <a:t>/</a:t>
                      </a:r>
                      <a:r>
                        <a:rPr lang="ko-KR" altLang="en-US" sz="1400" baseline="0" dirty="0" smtClean="0"/>
                        <a:t>관리 화면으로 이동한다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 시 사용자 가족의 사진을 등록하는 화면으로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 시 사용자 가족의 소개 문구를 입력하는 화면으로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사용자 가족에게 전달된 쪽지</a:t>
                      </a:r>
                      <a:r>
                        <a:rPr lang="ko-KR" altLang="en-US" sz="1400" baseline="0" dirty="0" smtClean="0"/>
                        <a:t> 목록을 보여주고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선택하여 쪽지를 확인할 수 있다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4211960" y="19888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71800" y="327522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59307" y="44371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27784" y="521753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6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1357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프로필</a:t>
                      </a:r>
                      <a:r>
                        <a:rPr lang="en-US" altLang="ko-KR" sz="1200" b="1" dirty="0" smtClean="0"/>
                        <a:t>-</a:t>
                      </a:r>
                      <a:r>
                        <a:rPr lang="ko-KR" altLang="en-US" sz="1200" b="1" dirty="0" smtClean="0"/>
                        <a:t>가족소개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 가족의 소개문을 작성한다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28774"/>
              </p:ext>
            </p:extLst>
          </p:nvPr>
        </p:nvGraphicFramePr>
        <p:xfrm>
          <a:off x="5652120" y="908720"/>
          <a:ext cx="3168352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8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사용자 가족에 대한 소개문을 작성해 </a:t>
                      </a:r>
                      <a:endParaRPr lang="en-US" altLang="ko-KR" dirty="0" smtClean="0"/>
                    </a:p>
                    <a:p>
                      <a:r>
                        <a:rPr lang="ko-KR" altLang="en-US" dirty="0" smtClean="0"/>
                        <a:t>저장한다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66531" y="171532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23928" y="10527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23728" y="54452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75057" y="545394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458" name="Picture 2" descr="C:\Users\bty\Desktop\새 폴더 (6)\Screenshot_2015-07-10-21-16-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47" y="1052736"/>
            <a:ext cx="3244354" cy="57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91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bty\Desktop\새 폴더 (6)\Screenshot_2015-07-10-22-43-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56" y="1729656"/>
            <a:ext cx="133664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bty\Desktop\새 폴더 (6)\Screenshot_2015-07-10-21-15-4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36" y="1052737"/>
            <a:ext cx="2835315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991446"/>
              </p:ext>
            </p:extLst>
          </p:nvPr>
        </p:nvGraphicFramePr>
        <p:xfrm>
          <a:off x="323528" y="260648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</a:t>
                      </a:r>
                      <a:r>
                        <a:rPr lang="en-US" altLang="ko-KR" sz="1200" b="1" dirty="0" smtClean="0"/>
                        <a:t>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가족들의 관계 구성도와 </a:t>
                      </a:r>
                      <a:endParaRPr lang="en-US" altLang="ko-KR" sz="1200" b="1" dirty="0" smtClean="0"/>
                    </a:p>
                    <a:p>
                      <a:pPr algn="ctr" latinLnBrk="1"/>
                      <a:r>
                        <a:rPr lang="ko-KR" altLang="en-US" sz="1200" b="1" dirty="0" smtClean="0"/>
                        <a:t>구성원의 정보를 볼 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42017"/>
              </p:ext>
            </p:extLst>
          </p:nvPr>
        </p:nvGraphicFramePr>
        <p:xfrm>
          <a:off x="5652120" y="908720"/>
          <a:ext cx="3168352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ko-KR" altLang="en-US" sz="1400" baseline="0" dirty="0" smtClean="0"/>
                        <a:t> 등록된 구성원의 정보를 볼 수 있다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r>
                        <a:rPr lang="en-US" altLang="ko-KR" sz="1400" baseline="0" dirty="0" smtClean="0"/>
                        <a:t>1-[1] </a:t>
                      </a:r>
                    </a:p>
                    <a:p>
                      <a:r>
                        <a:rPr lang="ko-KR" altLang="en-US" sz="1400" baseline="0" dirty="0" err="1" smtClean="0"/>
                        <a:t>클릭시</a:t>
                      </a:r>
                      <a:r>
                        <a:rPr lang="ko-KR" altLang="en-US" sz="1400" baseline="0" dirty="0" smtClean="0"/>
                        <a:t> 구성원 </a:t>
                      </a:r>
                      <a:r>
                        <a:rPr lang="ko-KR" altLang="en-US" sz="1400" baseline="0" dirty="0" err="1" smtClean="0"/>
                        <a:t>재초대</a:t>
                      </a:r>
                      <a:r>
                        <a:rPr lang="ko-KR" altLang="en-US" sz="1400" baseline="0" dirty="0" smtClean="0"/>
                        <a:t> 화면으로 이동한다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대상의 연락처를 다시 등록할 수 있다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 시 가족 구성원들의 관계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가족 명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구성원 추가 등의 기능을 수행할 수 있는 편집 화면으로 전환한다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547664" y="20608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23928" y="10527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bty\Desktop\새 폴더 (6)\Screenshot_2015-07-11-23-48-5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80"/>
          <a:stretch/>
        </p:blipFill>
        <p:spPr bwMode="auto">
          <a:xfrm>
            <a:off x="3022470" y="4653136"/>
            <a:ext cx="2511055" cy="156331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203103" y="3385113"/>
            <a:ext cx="636820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1-[1]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427984" y="3861048"/>
            <a:ext cx="360040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>
            <a:off x="1799692" y="2308844"/>
            <a:ext cx="1980220" cy="25603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63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bty\Desktop\새 폴더 (6)\Screenshot_2015-07-10-21-15-5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69" y="1181472"/>
            <a:ext cx="3005150" cy="49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23841"/>
              </p:ext>
            </p:extLst>
          </p:nvPr>
        </p:nvGraphicFramePr>
        <p:xfrm>
          <a:off x="346956" y="301505"/>
          <a:ext cx="8568952" cy="5791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편집</a:t>
                      </a:r>
                      <a:r>
                        <a:rPr lang="en-US" altLang="ko-KR" sz="1200" b="1" dirty="0" smtClean="0"/>
                        <a:t>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가족</a:t>
                      </a:r>
                      <a:r>
                        <a:rPr lang="ko-KR" altLang="en-US" sz="1200" b="1" baseline="0" dirty="0" smtClean="0"/>
                        <a:t> 프로필 내용을 편집</a:t>
                      </a:r>
                      <a:endParaRPr lang="en-US" altLang="ko-KR" sz="1200" b="1" baseline="0" dirty="0" smtClean="0"/>
                    </a:p>
                    <a:p>
                      <a:pPr algn="ctr" latinLnBrk="1"/>
                      <a:r>
                        <a:rPr lang="ko-KR" altLang="en-US" sz="1200" b="1" baseline="0" dirty="0" smtClean="0"/>
                        <a:t>할 수 있다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8831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75572"/>
              </p:ext>
            </p:extLst>
          </p:nvPr>
        </p:nvGraphicFramePr>
        <p:xfrm>
          <a:off x="5652120" y="764704"/>
          <a:ext cx="3168352" cy="307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3600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프로필 항목 관리를 종료하고 프로필 화면으로 되돌아간다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클릭시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해당 가족의 간단 정보를 보여준다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가족 구성원 추가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수정 및 관리를 완료하고 </a:t>
                      </a:r>
                      <a:r>
                        <a:rPr lang="ko-KR" altLang="en-US" sz="1400" dirty="0" err="1" smtClean="0"/>
                        <a:t>관계도를</a:t>
                      </a:r>
                      <a:r>
                        <a:rPr lang="ko-KR" altLang="en-US" sz="1400" dirty="0" smtClean="0"/>
                        <a:t> 적용한다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가족 구성원을 추가하는 화면으로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83568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97918" y="21328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27376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80985" y="50131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63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bty\Desktop\새 폴더 (6)\Screenshot_2015-07-10-21-15-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715" y="1196752"/>
            <a:ext cx="2743241" cy="487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00931"/>
              </p:ext>
            </p:extLst>
          </p:nvPr>
        </p:nvGraphicFramePr>
        <p:xfrm>
          <a:off x="323528" y="310132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편집</a:t>
                      </a:r>
                      <a:r>
                        <a:rPr lang="en-US" altLang="ko-KR" sz="1200" b="1" dirty="0" smtClean="0"/>
                        <a:t>-</a:t>
                      </a:r>
                    </a:p>
                    <a:p>
                      <a:pPr algn="ctr" latinLnBrk="1"/>
                      <a:r>
                        <a:rPr lang="ko-KR" altLang="en-US" sz="1200" b="1" dirty="0" smtClean="0"/>
                        <a:t>가족구성원 추가</a:t>
                      </a:r>
                      <a:r>
                        <a:rPr lang="en-US" altLang="ko-KR" sz="1200" b="1" dirty="0" smtClean="0"/>
                        <a:t>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가족관계도에</a:t>
                      </a:r>
                      <a:r>
                        <a:rPr lang="ko-KR" altLang="en-US" sz="1200" b="1" dirty="0" smtClean="0"/>
                        <a:t> 새로운 </a:t>
                      </a:r>
                      <a:r>
                        <a:rPr lang="ko-KR" altLang="en-US" sz="1200" b="1" dirty="0" smtClean="0"/>
                        <a:t>가족 항목을 </a:t>
                      </a:r>
                      <a:r>
                        <a:rPr lang="ko-KR" altLang="en-US" sz="1200" b="1" dirty="0" smtClean="0"/>
                        <a:t>추가한다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편집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633451"/>
              </p:ext>
            </p:extLst>
          </p:nvPr>
        </p:nvGraphicFramePr>
        <p:xfrm>
          <a:off x="5652120" y="908720"/>
          <a:ext cx="3168352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클릭 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가족 구성원 추가를 취소하고 가족 관계도 설정화면으로 되돌아간다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추가할 가족 구성원 항목을 체크하여 추가할 수 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95736" y="2791036"/>
            <a:ext cx="975577" cy="93610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8659" y="13407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915816" y="2204864"/>
            <a:ext cx="1080120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2987824" y="2492896"/>
            <a:ext cx="936104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2987824" y="2791036"/>
            <a:ext cx="1008112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2915816" y="3025062"/>
            <a:ext cx="1080120" cy="234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6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bty\Desktop\새 폴더 (6)\Screenshot_2015-07-10-22-07-0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12"/>
          <a:stretch/>
        </p:blipFill>
        <p:spPr bwMode="auto">
          <a:xfrm>
            <a:off x="323528" y="2906323"/>
            <a:ext cx="5240097" cy="104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678861"/>
              </p:ext>
            </p:extLst>
          </p:nvPr>
        </p:nvGraphicFramePr>
        <p:xfrm>
          <a:off x="280808" y="260648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err="1" smtClean="0"/>
                        <a:t>앱의</a:t>
                      </a:r>
                      <a:r>
                        <a:rPr lang="ko-KR" altLang="en-US" sz="1200" b="1" baseline="0" dirty="0" smtClean="0"/>
                        <a:t> 기능들을 선택할 수 있다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758424"/>
              </p:ext>
            </p:extLst>
          </p:nvPr>
        </p:nvGraphicFramePr>
        <p:xfrm>
          <a:off x="5580112" y="742383"/>
          <a:ext cx="3168352" cy="4536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040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가족 이야기를 작성할 수 있는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이야기 탭으로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다이어리 작성시 첨부된 사진들을 볼 수 있는 </a:t>
                      </a:r>
                      <a:r>
                        <a:rPr lang="en-US" altLang="ko-KR" sz="1400" dirty="0" smtClean="0"/>
                        <a:t>‘</a:t>
                      </a:r>
                      <a:r>
                        <a:rPr lang="ko-KR" altLang="en-US" sz="1400" dirty="0" smtClean="0"/>
                        <a:t>사진</a:t>
                      </a:r>
                      <a:r>
                        <a:rPr lang="en-US" altLang="ko-KR" sz="1400" dirty="0" smtClean="0"/>
                        <a:t>’</a:t>
                      </a:r>
                      <a:r>
                        <a:rPr lang="ko-KR" altLang="en-US" sz="1400" dirty="0" smtClean="0"/>
                        <a:t> 탭으로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사용자 가족과 이웃 관계인 다른 가족들의  탭으로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탭 </a:t>
                      </a:r>
                      <a:r>
                        <a:rPr lang="ko-KR" altLang="en-US" sz="1400" dirty="0" err="1" smtClean="0"/>
                        <a:t>클릭시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사용자 가족의 프로필을 확인할 수 있는 프로필 탭으로 이동한다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3096252" y="3473283"/>
            <a:ext cx="360040" cy="31063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8910" y="3465004"/>
            <a:ext cx="351406" cy="31137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17027" y="3473283"/>
            <a:ext cx="360040" cy="31137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64071" y="3514692"/>
            <a:ext cx="360040" cy="31063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3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bty\Desktop\새 폴더 (6)\Screenshot_2015-07-10-22-24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328362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49366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이야기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다이어리를 </a:t>
                      </a:r>
                      <a:r>
                        <a:rPr lang="ko-KR" altLang="en-US" sz="1200" b="1" dirty="0" smtClean="0"/>
                        <a:t>작성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관리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감상한다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208664"/>
              </p:ext>
            </p:extLst>
          </p:nvPr>
        </p:nvGraphicFramePr>
        <p:xfrm>
          <a:off x="5652120" y="836712"/>
          <a:ext cx="3168352" cy="55446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040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 smtClean="0"/>
                        <a:t>클릭시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다이어리에 등록된 일정 내용을 </a:t>
                      </a:r>
                      <a:r>
                        <a:rPr lang="ko-KR" altLang="en-US" sz="1400" baseline="0" dirty="0" smtClean="0"/>
                        <a:t>확인하는 페이지로 이동한다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 시 가족 이야기를 작성하는 페이지로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 smtClean="0"/>
                        <a:t>클릭시</a:t>
                      </a:r>
                      <a:r>
                        <a:rPr lang="ko-KR" altLang="en-US" sz="1400" dirty="0" smtClean="0"/>
                        <a:t> 다이어리에 사진을 첨부하는 페이지로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 시 다이어리에 일정을 등록하는 페이지로 이동한다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등록한 가족 다이어리의 이야기들을 등록</a:t>
                      </a:r>
                      <a:r>
                        <a:rPr lang="ko-KR" altLang="en-US" sz="1400" baseline="0" dirty="0" smtClean="0"/>
                        <a:t> 시간 순으로 보여준다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3635896" y="2228204"/>
            <a:ext cx="360040" cy="31063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80180" y="1916832"/>
            <a:ext cx="351406" cy="31137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69398" y="2227466"/>
            <a:ext cx="360040" cy="31137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11212" y="2228203"/>
            <a:ext cx="360040" cy="31063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94042" y="3786957"/>
            <a:ext cx="794648" cy="8060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8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ty\Desktop\새 폴더 (6)\Screenshot_2015-07-10-21-13-2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04"/>
          <a:stretch/>
        </p:blipFill>
        <p:spPr bwMode="auto">
          <a:xfrm>
            <a:off x="879303" y="1069917"/>
            <a:ext cx="3044625" cy="290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37350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이야기 쓰기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다이어리에 이야기를 등록한다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이야기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398898"/>
              </p:ext>
            </p:extLst>
          </p:nvPr>
        </p:nvGraphicFramePr>
        <p:xfrm>
          <a:off x="5724128" y="764704"/>
          <a:ext cx="3168352" cy="57067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4031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4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/>
                        <a:t>등록 버튼을 클릭할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작성한 다이어리 내용을 새로 등록한다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9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일정 등록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사진 첨부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이웃 가족과 공유 중 한 항목을 선택한다</a:t>
                      </a:r>
                      <a:r>
                        <a:rPr lang="en-US" altLang="ko-KR" sz="1300" dirty="0" smtClean="0"/>
                        <a:t>. 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ko-KR" altLang="en-US" sz="1300" dirty="0" smtClean="0"/>
                        <a:t>일정 </a:t>
                      </a:r>
                      <a:r>
                        <a:rPr lang="ko-KR" altLang="en-US" sz="1300" dirty="0" smtClean="0"/>
                        <a:t>등록</a:t>
                      </a:r>
                      <a:r>
                        <a:rPr lang="en-US" altLang="ko-KR" sz="1300" dirty="0" smtClean="0"/>
                        <a:t>(2-[1]) </a:t>
                      </a:r>
                      <a:r>
                        <a:rPr lang="ko-KR" altLang="en-US" sz="1300" dirty="0" err="1" smtClean="0"/>
                        <a:t>선택시</a:t>
                      </a:r>
                      <a:r>
                        <a:rPr lang="ko-KR" altLang="en-US" sz="1300" dirty="0" smtClean="0"/>
                        <a:t> 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en-US" altLang="ko-KR" sz="1300" dirty="0" smtClean="0"/>
                        <a:t>3-</a:t>
                      </a:r>
                      <a:r>
                        <a:rPr lang="en-US" altLang="ko-KR" sz="1300" dirty="0" smtClean="0"/>
                        <a:t>[1</a:t>
                      </a:r>
                      <a:r>
                        <a:rPr lang="en-US" altLang="ko-KR" sz="1300" dirty="0" smtClean="0"/>
                        <a:t>]</a:t>
                      </a:r>
                    </a:p>
                    <a:p>
                      <a:pPr latinLnBrk="1"/>
                      <a:r>
                        <a:rPr lang="ko-KR" altLang="en-US" sz="1300" dirty="0" smtClean="0"/>
                        <a:t>사진 </a:t>
                      </a:r>
                      <a:r>
                        <a:rPr lang="ko-KR" altLang="en-US" sz="1300" dirty="0" smtClean="0"/>
                        <a:t>첨부</a:t>
                      </a:r>
                      <a:r>
                        <a:rPr lang="en-US" altLang="ko-KR" sz="1300" dirty="0" smtClean="0"/>
                        <a:t>(2-[2])</a:t>
                      </a:r>
                      <a:r>
                        <a:rPr lang="ko-KR" altLang="en-US" sz="1300" dirty="0" smtClean="0"/>
                        <a:t>시 </a:t>
                      </a:r>
                      <a:endParaRPr lang="en-US" altLang="ko-KR" sz="1300" dirty="0" smtClean="0"/>
                    </a:p>
                    <a:p>
                      <a:pPr latinLnBrk="1"/>
                      <a:r>
                        <a:rPr lang="en-US" altLang="ko-KR" sz="1300" dirty="0" smtClean="0"/>
                        <a:t>3-</a:t>
                      </a:r>
                      <a:r>
                        <a:rPr lang="en-US" altLang="ko-KR" sz="1300" dirty="0" smtClean="0"/>
                        <a:t>[2</a:t>
                      </a:r>
                      <a:r>
                        <a:rPr lang="en-US" altLang="ko-KR" sz="1300" dirty="0" smtClean="0"/>
                        <a:t>]</a:t>
                      </a:r>
                    </a:p>
                    <a:p>
                      <a:pPr latinLnBrk="1"/>
                      <a:r>
                        <a:rPr lang="ko-KR" altLang="en-US" sz="1300" dirty="0" smtClean="0"/>
                        <a:t>이웃가족과 </a:t>
                      </a:r>
                      <a:r>
                        <a:rPr lang="ko-KR" altLang="en-US" sz="1300" dirty="0" smtClean="0"/>
                        <a:t>공유</a:t>
                      </a:r>
                      <a:r>
                        <a:rPr lang="en-US" altLang="ko-KR" sz="1300" dirty="0" smtClean="0"/>
                        <a:t>(2-[3</a:t>
                      </a:r>
                      <a:r>
                        <a:rPr lang="en-US" altLang="ko-KR" sz="1300" dirty="0" smtClean="0"/>
                        <a:t>])</a:t>
                      </a:r>
                      <a:r>
                        <a:rPr lang="ko-KR" altLang="en-US" sz="1300" dirty="0" smtClean="0"/>
                        <a:t>시 </a:t>
                      </a:r>
                      <a:r>
                        <a:rPr lang="en-US" altLang="ko-KR" sz="1300" dirty="0" smtClean="0"/>
                        <a:t>3-[3</a:t>
                      </a:r>
                      <a:r>
                        <a:rPr lang="en-US" altLang="ko-KR" sz="1300" dirty="0" smtClean="0"/>
                        <a:t>]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3-1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달력에 있는 날짜를 </a:t>
                      </a:r>
                      <a:r>
                        <a:rPr lang="ko-KR" altLang="en-US" sz="1300" dirty="0" err="1" smtClean="0"/>
                        <a:t>클릭시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선택한 날짜에 일정 내용이 등록된다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3-2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*</a:t>
                      </a:r>
                      <a:r>
                        <a:rPr lang="ko-KR" altLang="en-US" sz="1300" dirty="0" smtClean="0"/>
                        <a:t>카메라 촬영 </a:t>
                      </a:r>
                      <a:r>
                        <a:rPr lang="ko-KR" altLang="en-US" sz="1300" dirty="0" err="1" smtClean="0"/>
                        <a:t>선택시</a:t>
                      </a:r>
                      <a:r>
                        <a:rPr lang="en-US" altLang="ko-KR" sz="1300" dirty="0" smtClean="0"/>
                        <a:t>-</a:t>
                      </a:r>
                    </a:p>
                    <a:p>
                      <a:pPr latinLnBrk="1"/>
                      <a:r>
                        <a:rPr lang="ko-KR" altLang="en-US" sz="1300" dirty="0" smtClean="0"/>
                        <a:t> 직접 사진을 촬영하여 다이어리에 등록한다</a:t>
                      </a:r>
                      <a:r>
                        <a:rPr lang="en-US" altLang="ko-KR" sz="13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300" dirty="0" smtClean="0"/>
                        <a:t>*</a:t>
                      </a:r>
                      <a:r>
                        <a:rPr lang="ko-KR" altLang="en-US" sz="1300" dirty="0" smtClean="0"/>
                        <a:t>갤러리에서 선택 </a:t>
                      </a:r>
                      <a:r>
                        <a:rPr lang="en-US" altLang="ko-KR" sz="1300" dirty="0" smtClean="0"/>
                        <a:t>–</a:t>
                      </a:r>
                    </a:p>
                    <a:p>
                      <a:pPr latinLnBrk="1"/>
                      <a:r>
                        <a:rPr lang="ko-KR" altLang="en-US" sz="1300" dirty="0" smtClean="0"/>
                        <a:t>휴대전화에 있는 사진들 중</a:t>
                      </a:r>
                      <a:r>
                        <a:rPr lang="ko-KR" altLang="en-US" sz="1300" baseline="0" dirty="0" smtClean="0"/>
                        <a:t> 선택하여 등록한다</a:t>
                      </a:r>
                      <a:r>
                        <a:rPr lang="en-US" altLang="ko-KR" sz="1300" baseline="0" dirty="0" smtClean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3-3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공유할 이웃을 선택하여 다이어리를 공유한다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9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클릭시</a:t>
                      </a:r>
                      <a:r>
                        <a:rPr lang="ko-KR" altLang="en-US" sz="1300" dirty="0" smtClean="0"/>
                        <a:t> 이야기 쓰기를 취소할 수 있다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805764" y="2996952"/>
            <a:ext cx="322842" cy="3094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51920" y="123702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Picture 2" descr="C:\Users\bty\Desktop\새 폴더 (6)\Screenshot_2015-07-10-21-13-3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0"/>
          <a:stretch/>
        </p:blipFill>
        <p:spPr bwMode="auto">
          <a:xfrm>
            <a:off x="2146212" y="5046573"/>
            <a:ext cx="1643028" cy="124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bty\Desktop\새 폴더 (6)\Screenshot_2015-07-10-21-13-2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46"/>
          <a:stretch/>
        </p:blipFill>
        <p:spPr bwMode="auto">
          <a:xfrm>
            <a:off x="345147" y="5013176"/>
            <a:ext cx="1628413" cy="133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bty\Desktop\새 폴더 (6)\Screenshot_2015-07-10-21-13-43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53"/>
          <a:stretch/>
        </p:blipFill>
        <p:spPr bwMode="auto">
          <a:xfrm>
            <a:off x="4000046" y="5046573"/>
            <a:ext cx="1562803" cy="12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899767" y="3673795"/>
            <a:ext cx="783704" cy="3094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2-[1]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64875" y="3690728"/>
            <a:ext cx="783704" cy="3094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2-[2]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3052" y="3673795"/>
            <a:ext cx="783704" cy="3094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2-[3]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67501" y="4635303"/>
            <a:ext cx="783704" cy="3094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3-[1]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75874" y="4637658"/>
            <a:ext cx="783704" cy="3094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3-[2]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355976" y="4637658"/>
            <a:ext cx="783704" cy="3094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3-[3]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54726" y="1309986"/>
            <a:ext cx="322842" cy="3094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1" name="Picture 2" descr="C:\Users\bty\Desktop\새 폴더 (6)\Screenshot_2015-07-10-21-14-07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35172" r="8287" b="42105"/>
          <a:stretch/>
        </p:blipFill>
        <p:spPr bwMode="auto">
          <a:xfrm>
            <a:off x="4104113" y="2164977"/>
            <a:ext cx="1499662" cy="73257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1331640" y="1464717"/>
            <a:ext cx="3272172" cy="956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821631" y="4154154"/>
            <a:ext cx="322842" cy="30946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6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bty\Desktop\새 폴더 (6)\Screenshot_2015-07-10-21-14-3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851" y="1052736"/>
            <a:ext cx="3301977" cy="58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615781"/>
              </p:ext>
            </p:extLst>
          </p:nvPr>
        </p:nvGraphicFramePr>
        <p:xfrm>
          <a:off x="359532" y="382140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이야기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일정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다이어리에 저장된 일정들을 보여주고 </a:t>
                      </a:r>
                      <a:endParaRPr lang="en-US" altLang="ko-KR" sz="1200" b="1" dirty="0" smtClean="0"/>
                    </a:p>
                    <a:p>
                      <a:pPr algn="ctr" latinLnBrk="1"/>
                      <a:r>
                        <a:rPr lang="ko-KR" altLang="en-US" sz="1200" b="1" dirty="0" smtClean="0"/>
                        <a:t>관리한다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이야기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081595"/>
              </p:ext>
            </p:extLst>
          </p:nvPr>
        </p:nvGraphicFramePr>
        <p:xfrm>
          <a:off x="5652120" y="836711"/>
          <a:ext cx="3168352" cy="5704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4320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 시 이야기 페이지로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클릭시</a:t>
                      </a:r>
                      <a:r>
                        <a:rPr lang="ko-KR" altLang="en-US" sz="1400" dirty="0" smtClean="0"/>
                        <a:t> 새 일정을 추가하는 화면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이야기쓰기 </a:t>
                      </a:r>
                      <a:r>
                        <a:rPr lang="en-US" altLang="ko-KR" sz="1400" dirty="0" smtClean="0"/>
                        <a:t>3-[1])</a:t>
                      </a:r>
                      <a:r>
                        <a:rPr lang="ko-KR" altLang="en-US" sz="1400" baseline="0" dirty="0" smtClean="0"/>
                        <a:t>로 이동한다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클릭시</a:t>
                      </a:r>
                      <a:r>
                        <a:rPr lang="ko-KR" altLang="en-US" sz="1400" dirty="0" smtClean="0"/>
                        <a:t> 작성한 일정 관리할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편집 </a:t>
                      </a:r>
                      <a:r>
                        <a:rPr lang="ko-KR" altLang="en-US" sz="1400" dirty="0" err="1" smtClean="0"/>
                        <a:t>선택시</a:t>
                      </a:r>
                      <a:r>
                        <a:rPr lang="en-US" altLang="ko-KR" sz="1400" baseline="0" dirty="0" smtClean="0"/>
                        <a:t> :</a:t>
                      </a:r>
                      <a:r>
                        <a:rPr lang="ko-KR" altLang="en-US" sz="1400" baseline="0" dirty="0" smtClean="0"/>
                        <a:t>작성한 일정을 </a:t>
                      </a:r>
                      <a:r>
                        <a:rPr lang="ko-KR" altLang="en-US" sz="1400" dirty="0" smtClean="0"/>
                        <a:t>수정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이야기쓰기 </a:t>
                      </a:r>
                      <a:r>
                        <a:rPr lang="en-US" altLang="ko-KR" sz="1400" dirty="0" smtClean="0"/>
                        <a:t>3-[1])</a:t>
                      </a:r>
                      <a:r>
                        <a:rPr lang="ko-KR" altLang="en-US" sz="1400" dirty="0" smtClean="0"/>
                        <a:t>하는 페이지로 이동한다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400" dirty="0" smtClean="0"/>
                        <a:t>이야기 삭제 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 삭제할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0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 시 이전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다음 달의 일정을 확인할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-</a:t>
                      </a:r>
                      <a:r>
                        <a:rPr lang="ko-KR" altLang="en-US" sz="1400" dirty="0" smtClean="0"/>
                        <a:t>일정이 존재하지 않을 경우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새 일정을 추가할 수 있도록 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클릭 시 달력을 펼쳐 작성된 일정이 있는 날을 표시해 준다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60777" y="128043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71900" y="128043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44008" y="19168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27784" y="565714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44008" y="569972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Picture 2" descr="C:\Users\bty\Desktop\새 폴더 (6)\Screenshot_2015-07-10-21-14-0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35172" r="8287" b="42105"/>
          <a:stretch/>
        </p:blipFill>
        <p:spPr bwMode="auto">
          <a:xfrm>
            <a:off x="2129981" y="3140968"/>
            <a:ext cx="1499662" cy="73257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H="1">
            <a:off x="2987824" y="3284984"/>
            <a:ext cx="158417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6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bty\Desktop\새 폴더 (6)\Screenshot_2015-07-10-21-14-2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91" y="1196752"/>
            <a:ext cx="3122926" cy="555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232619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이야기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일정 </a:t>
                      </a:r>
                      <a:r>
                        <a:rPr lang="en-US" altLang="ko-KR" sz="1200" b="1" dirty="0" smtClean="0"/>
                        <a:t>(2)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다이어리에 저장된 일정들을 보여주고 </a:t>
                      </a:r>
                      <a:endParaRPr lang="en-US" altLang="ko-KR" sz="1200" b="1" dirty="0" smtClean="0"/>
                    </a:p>
                    <a:p>
                      <a:pPr algn="ctr" latinLnBrk="1"/>
                      <a:r>
                        <a:rPr lang="ko-KR" altLang="en-US" sz="1200" b="1" dirty="0" smtClean="0"/>
                        <a:t>관리한다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이야기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33707"/>
              </p:ext>
            </p:extLst>
          </p:nvPr>
        </p:nvGraphicFramePr>
        <p:xfrm>
          <a:off x="5652120" y="908720"/>
          <a:ext cx="3168352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8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사용자가 원하는 </a:t>
                      </a:r>
                      <a:endParaRPr lang="en-US" altLang="ko-KR" dirty="0" smtClean="0"/>
                    </a:p>
                    <a:p>
                      <a:r>
                        <a:rPr lang="ko-KR" altLang="en-US" dirty="0" err="1" smtClean="0"/>
                        <a:t>이모티콘을</a:t>
                      </a:r>
                      <a:r>
                        <a:rPr lang="ko-KR" altLang="en-US" dirty="0" smtClean="0"/>
                        <a:t> 선택해</a:t>
                      </a:r>
                      <a:endParaRPr lang="en-US" altLang="ko-KR" dirty="0" smtClean="0"/>
                    </a:p>
                    <a:p>
                      <a:r>
                        <a:rPr lang="ko-KR" altLang="en-US" dirty="0" err="1" smtClean="0"/>
                        <a:t>댓글</a:t>
                      </a:r>
                      <a:r>
                        <a:rPr lang="ko-KR" altLang="en-US" baseline="0" dirty="0" smtClean="0"/>
                        <a:t> 내용에 삽입할 수 있다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267744" y="28529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6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ty\Desktop\새 폴더 (6)\Screenshot_2015-07-10-21-13-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441" y="1052736"/>
            <a:ext cx="2995065" cy="532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96506"/>
              </p:ext>
            </p:extLst>
          </p:nvPr>
        </p:nvGraphicFramePr>
        <p:xfrm>
          <a:off x="323528" y="332656"/>
          <a:ext cx="8568952" cy="612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다이어리에 저장된 사진을 관람할 수 있다</a:t>
                      </a:r>
                      <a:r>
                        <a:rPr lang="en-US" altLang="ko-KR" sz="1200" b="1" dirty="0" smtClean="0"/>
                        <a:t>.</a:t>
                      </a:r>
                      <a:r>
                        <a:rPr lang="ko-KR" altLang="en-US" sz="1200" b="1" dirty="0" smtClean="0"/>
                        <a:t>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시작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91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516059"/>
              </p:ext>
            </p:extLst>
          </p:nvPr>
        </p:nvGraphicFramePr>
        <p:xfrm>
          <a:off x="5652120" y="908720"/>
          <a:ext cx="3168352" cy="5401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 시 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선택한 사진을 큰 화면으로 자세히 볼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baseline="0" dirty="0" smtClean="0"/>
                        <a:t> 자세히 보는 화면에서 </a:t>
                      </a:r>
                      <a:r>
                        <a:rPr lang="ko-KR" altLang="en-US" sz="1400" baseline="0" dirty="0" err="1" smtClean="0"/>
                        <a:t>즐겨찾기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사진 저장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앨범 담기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사진 삭제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그리고 </a:t>
                      </a:r>
                      <a:r>
                        <a:rPr lang="ko-KR" altLang="en-US" sz="1400" baseline="0" dirty="0" err="1" smtClean="0"/>
                        <a:t>댓글을</a:t>
                      </a:r>
                      <a:r>
                        <a:rPr lang="ko-KR" altLang="en-US" sz="1400" baseline="0" dirty="0" smtClean="0"/>
                        <a:t> 달 수 있다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 시 현재 앨범에서부터 가장 맨 처음의 앨범을 보여준다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6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 시 새 앨범을 추가하는 페이지로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목록보기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사진 추가 항목을 선택할 수 있다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r>
                        <a:rPr lang="ko-KR" altLang="en-US" sz="1400" baseline="0" dirty="0" smtClean="0"/>
                        <a:t>목록보기 선택 시 </a:t>
                      </a:r>
                      <a:r>
                        <a:rPr lang="en-US" altLang="ko-KR" sz="1400" baseline="0" dirty="0" smtClean="0"/>
                        <a:t>– </a:t>
                      </a:r>
                    </a:p>
                    <a:p>
                      <a:r>
                        <a:rPr lang="ko-KR" altLang="en-US" sz="1400" baseline="0" dirty="0" smtClean="0"/>
                        <a:t>앨범 목록 보기 화면으로 이동한다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r>
                        <a:rPr lang="ko-KR" altLang="en-US" sz="1400" baseline="0" dirty="0" smtClean="0"/>
                        <a:t>사진 추가 </a:t>
                      </a:r>
                      <a:r>
                        <a:rPr lang="ko-KR" altLang="en-US" sz="1400" baseline="0" dirty="0" err="1" smtClean="0"/>
                        <a:t>선택시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– </a:t>
                      </a:r>
                      <a:r>
                        <a:rPr lang="ko-KR" altLang="en-US" sz="1400" baseline="0" dirty="0" smtClean="0"/>
                        <a:t>사진 </a:t>
                      </a:r>
                      <a:r>
                        <a:rPr lang="en-US" altLang="ko-KR" sz="1400" baseline="0" dirty="0" smtClean="0"/>
                        <a:t>Description 1</a:t>
                      </a:r>
                      <a:r>
                        <a:rPr lang="ko-KR" altLang="en-US" sz="1400" baseline="0" dirty="0" smtClean="0"/>
                        <a:t>을 수행한다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39538" y="252121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8862" y="540160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06829" y="539788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01623" y="595858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bty\Desktop\새 폴더 (6)\Screenshot_2015-07-11-22-04-2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857" y="2132856"/>
            <a:ext cx="1123530" cy="199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2267744" y="2521213"/>
            <a:ext cx="2232248" cy="1156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bty\Desktop\새 폴더 (6)\Screenshot_2015-07-11-22-32-2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6" t="77435" r="15318" b="7287"/>
          <a:stretch/>
        </p:blipFill>
        <p:spPr bwMode="auto">
          <a:xfrm>
            <a:off x="4219506" y="5916955"/>
            <a:ext cx="1371105" cy="5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3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bty\Desktop\새 폴더 (6)\Screenshot_2015-07-10-22-53-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533" y="1196752"/>
            <a:ext cx="2880320" cy="51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453412"/>
              </p:ext>
            </p:extLst>
          </p:nvPr>
        </p:nvGraphicFramePr>
        <p:xfrm>
          <a:off x="395536" y="315041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사진 모두보기</a:t>
                      </a:r>
                      <a:r>
                        <a:rPr lang="en-US" altLang="ko-KR" sz="1200" b="1" dirty="0" smtClean="0"/>
                        <a:t>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현재 앨범에 담긴 모든 사진 목록을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062470"/>
              </p:ext>
            </p:extLst>
          </p:nvPr>
        </p:nvGraphicFramePr>
        <p:xfrm>
          <a:off x="5652120" y="908720"/>
          <a:ext cx="3168352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104"/>
                <a:gridCol w="223224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04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사진 추가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앨범 담기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최신순</a:t>
                      </a:r>
                      <a:r>
                        <a:rPr lang="ko-KR" altLang="en-US" sz="1400" dirty="0" smtClean="0"/>
                        <a:t> 정렬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이벤트 순 정렬을 선택해 실행할 수 있다</a:t>
                      </a:r>
                      <a:r>
                        <a:rPr lang="en-US" altLang="ko-KR" sz="1400" dirty="0" smtClean="0"/>
                        <a:t>.</a:t>
                      </a:r>
                      <a:br>
                        <a:rPr lang="en-US" altLang="ko-KR" sz="1400" dirty="0" smtClean="0"/>
                      </a:br>
                      <a:r>
                        <a:rPr lang="en-US" altLang="ko-KR" sz="1400" dirty="0" smtClean="0"/>
                        <a:t>-</a:t>
                      </a:r>
                      <a:r>
                        <a:rPr lang="ko-KR" altLang="en-US" sz="1400" dirty="0" smtClean="0"/>
                        <a:t>사진 추가 </a:t>
                      </a:r>
                      <a:r>
                        <a:rPr lang="en-US" altLang="ko-KR" sz="1400" dirty="0" smtClean="0"/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사진 </a:t>
                      </a:r>
                      <a:r>
                        <a:rPr lang="en-US" altLang="ko-KR" sz="1400" dirty="0" smtClean="0"/>
                        <a:t>– Description</a:t>
                      </a:r>
                      <a:r>
                        <a:rPr lang="en-US" altLang="ko-KR" sz="1400" baseline="0" dirty="0" smtClean="0"/>
                        <a:t> 1</a:t>
                      </a:r>
                      <a:r>
                        <a:rPr lang="ko-KR" altLang="en-US" sz="1400" baseline="0" dirty="0" smtClean="0"/>
                        <a:t>으로 이동</a:t>
                      </a:r>
                      <a:r>
                        <a:rPr lang="en-US" altLang="ko-KR" sz="1400" baseline="0" dirty="0" smtClean="0"/>
                        <a:t>.</a:t>
                      </a:r>
                      <a:r>
                        <a:rPr lang="ko-KR" altLang="en-US" sz="1400" dirty="0" smtClean="0"/>
                        <a:t> 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최신순</a:t>
                      </a:r>
                      <a:r>
                        <a:rPr lang="ko-KR" altLang="en-US" sz="1400" dirty="0" smtClean="0"/>
                        <a:t> 정렬</a:t>
                      </a:r>
                      <a:r>
                        <a:rPr lang="en-US" altLang="ko-KR" sz="1400" dirty="0" smtClean="0"/>
                        <a:t>: </a:t>
                      </a:r>
                      <a:r>
                        <a:rPr lang="ko-KR" altLang="en-US" sz="1400" dirty="0" smtClean="0"/>
                        <a:t>사진이 등록된 순서대로 정렬한다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 smtClean="0"/>
                        <a:t>이벤트 순 정렬 </a:t>
                      </a:r>
                      <a:r>
                        <a:rPr lang="en-US" altLang="ko-KR" sz="1400" dirty="0" smtClean="0"/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사진을 </a:t>
                      </a:r>
                      <a:r>
                        <a:rPr lang="ko-KR" altLang="en-US" sz="1400" dirty="0" err="1" smtClean="0"/>
                        <a:t>이벤트별로</a:t>
                      </a:r>
                      <a:r>
                        <a:rPr lang="ko-KR" altLang="en-US" sz="1400" dirty="0" smtClean="0"/>
                        <a:t> 분류해 정렬하고  따로 보여준다</a:t>
                      </a:r>
                      <a:r>
                        <a:rPr lang="en-US" altLang="ko-KR" sz="1400" dirty="0" smtClean="0"/>
                        <a:t>. </a:t>
                      </a:r>
                      <a:endParaRPr lang="ko-KR" altLang="en-US" sz="1400" dirty="0" smtClean="0"/>
                    </a:p>
                    <a:p>
                      <a:pPr algn="l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0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/>
                        <a:t>선택한 사진을 자세한 화면으로 볼 수 있다</a:t>
                      </a:r>
                      <a:r>
                        <a:rPr lang="en-US" altLang="ko-KR" sz="1400" b="0" dirty="0" smtClean="0"/>
                        <a:t>. (</a:t>
                      </a:r>
                      <a:r>
                        <a:rPr lang="ko-KR" altLang="en-US" sz="1400" b="0" dirty="0" smtClean="0"/>
                        <a:t>사진 화면 </a:t>
                      </a:r>
                      <a:r>
                        <a:rPr lang="en-US" altLang="ko-KR" sz="1400" b="0" dirty="0" smtClean="0"/>
                        <a:t>Description</a:t>
                      </a:r>
                      <a:r>
                        <a:rPr lang="ko-KR" altLang="en-US" sz="1400" b="0" dirty="0" smtClean="0"/>
                        <a:t> </a:t>
                      </a:r>
                      <a:r>
                        <a:rPr lang="en-US" altLang="ko-KR" sz="1400" b="0" dirty="0" smtClean="0"/>
                        <a:t>1 </a:t>
                      </a:r>
                      <a:r>
                        <a:rPr lang="ko-KR" altLang="en-US" sz="1400" b="0" dirty="0" smtClean="0"/>
                        <a:t>과 동일</a:t>
                      </a:r>
                      <a:r>
                        <a:rPr lang="en-US" altLang="ko-KR" sz="1400" b="0" dirty="0" smtClean="0"/>
                        <a:t>)</a:t>
                      </a:r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4824028" y="14127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03648" y="28762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63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bty\Desktop\새 폴더 (6)\Screenshot_2015-07-11-22-32-3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0" y="1188285"/>
            <a:ext cx="3400453" cy="6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24694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앨범 목록보기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현재 존재하는 앨범들을 보여주고 관리한다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377158"/>
              </p:ext>
            </p:extLst>
          </p:nvPr>
        </p:nvGraphicFramePr>
        <p:xfrm>
          <a:off x="5652120" y="908720"/>
          <a:ext cx="3168352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104"/>
                <a:gridCol w="223224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04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/>
                        <a:t>1-[1]</a:t>
                      </a:r>
                    </a:p>
                    <a:p>
                      <a:pPr algn="ctr" latinLnBrk="1"/>
                      <a:r>
                        <a:rPr lang="ko-KR" altLang="en-US" sz="1400" b="0" dirty="0" smtClean="0"/>
                        <a:t>기본 앨범목록과 사용자 가족이 추가한 앨범 목록들의 정보를 볼 수 있고</a:t>
                      </a:r>
                      <a:r>
                        <a:rPr lang="en-US" altLang="ko-KR" sz="1400" b="0" dirty="0" smtClean="0"/>
                        <a:t>, </a:t>
                      </a:r>
                      <a:r>
                        <a:rPr lang="ko-KR" altLang="en-US" sz="1400" b="0" dirty="0" smtClean="0"/>
                        <a:t>앨범 이름과 설명을 수정할 수 있다</a:t>
                      </a:r>
                      <a:r>
                        <a:rPr lang="en-US" altLang="ko-KR" sz="1400" b="0" dirty="0" smtClean="0"/>
                        <a:t>. </a:t>
                      </a:r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4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가족 앨범에 새 앨범을 추가할 수 있다</a:t>
                      </a:r>
                      <a:r>
                        <a:rPr lang="en-US" altLang="ko-KR" sz="1400" b="0" dirty="0" smtClean="0"/>
                        <a:t>.</a:t>
                      </a:r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4178101" y="25649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257" y="43651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endCxn id="15" idx="0"/>
          </p:cNvCxnSpPr>
          <p:nvPr/>
        </p:nvCxnSpPr>
        <p:spPr>
          <a:xfrm>
            <a:off x="3707904" y="2060848"/>
            <a:ext cx="722225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599892" y="2840112"/>
            <a:ext cx="830237" cy="629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3707904" y="2792598"/>
            <a:ext cx="576064" cy="47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bty\Desktop\새 폴더 (6)\Screenshot_2015-07-11-23-22-2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48" y="3861048"/>
            <a:ext cx="1444474" cy="256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4355976" y="2840112"/>
            <a:ext cx="470209" cy="1020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877170" y="3350580"/>
            <a:ext cx="698857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1-[1]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42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1126</Words>
  <Application>Microsoft Office PowerPoint</Application>
  <PresentationFormat>화면 슬라이드 쇼(4:3)</PresentationFormat>
  <Paragraphs>317</Paragraphs>
  <Slides>17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백태영</cp:lastModifiedBy>
  <cp:revision>184</cp:revision>
  <cp:lastPrinted>2015-05-02T06:16:07Z</cp:lastPrinted>
  <dcterms:created xsi:type="dcterms:W3CDTF">2015-05-01T07:35:28Z</dcterms:created>
  <dcterms:modified xsi:type="dcterms:W3CDTF">2015-07-11T03:15:41Z</dcterms:modified>
</cp:coreProperties>
</file>